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530b210d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530b210d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530b210d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530b210d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530b210d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1530b210d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5d757af6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15d757af6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5d757af6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5d757af6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530b210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530b210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530b210d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530b210d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530b210d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530b210d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1530b210d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1530b210d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1530b210d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1530b210d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30b210d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30b210d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1530b210d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1530b210d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1530b210d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1530b210d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Cuckoo filter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praktisk bedre enn bloom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Insert (konflikt)</a:t>
            </a: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1376" y="948450"/>
            <a:ext cx="7282624" cy="419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Insert (konflikt, plasser på nytt)</a:t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975" y="931200"/>
            <a:ext cx="7196025" cy="421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Space efficiency</a:t>
            </a:r>
            <a:endParaRPr/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0" y="1308325"/>
            <a:ext cx="4260300" cy="3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o"/>
              <a:t>1.44 *log (1/ϵ) bits optimal Bloom filter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o"/>
              <a:t>ꭥ*log(n) Cuckoo filter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5100" y="1571800"/>
            <a:ext cx="4381500" cy="25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Lookup performance</a:t>
            </a:r>
            <a:endParaRPr/>
          </a:p>
        </p:txBody>
      </p:sp>
      <p:sp>
        <p:nvSpPr>
          <p:cNvPr id="130" name="Google Shape;130;p25"/>
          <p:cNvSpPr txBox="1"/>
          <p:nvPr>
            <p:ph idx="1" type="body"/>
          </p:nvPr>
        </p:nvSpPr>
        <p:spPr>
          <a:xfrm>
            <a:off x="311700" y="1152475"/>
            <a:ext cx="483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x akse- forhold mellom positive og negative queries.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o"/>
              <a:t>y akse - million operations per second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3250" y="1460825"/>
            <a:ext cx="4381500" cy="25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Conclusions</a:t>
            </a:r>
            <a:endParaRPr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267575" y="57902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Dynamisk sletting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Bedre lookup performance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Bedre space efficiency </a:t>
            </a:r>
            <a:endParaRPr/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2825" y="-780450"/>
            <a:ext cx="3947076" cy="5923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Hva løser Cuckoo filter?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no"/>
              <a:t>Samme som Bloom filter: High speed set membership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Hva trenger vi?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343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Et array av buckets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o"/>
              <a:t>hashfunksjon for fingerprint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o"/>
              <a:t>to </a:t>
            </a:r>
            <a:r>
              <a:rPr lang="no"/>
              <a:t>hash funksjoner</a:t>
            </a:r>
            <a:r>
              <a:rPr lang="no"/>
              <a:t> h1() og h2():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o"/>
              <a:t>h1(x) = hash(x)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no"/>
              <a:t>h2(x) = h1(x) XOR hash(fingerprint(x))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3025" y="58350"/>
            <a:ext cx="5590975" cy="436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Lookup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1800" y="652125"/>
            <a:ext cx="7363100" cy="429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Delete (før)</a:t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375" y="946750"/>
            <a:ext cx="7210625" cy="419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Delete (etter)</a:t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750" y="955750"/>
            <a:ext cx="7196251" cy="418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Insert (ledig plass)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4754" y="1017725"/>
            <a:ext cx="7099245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Insert (konflikt)</a:t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9690" y="1017725"/>
            <a:ext cx="7114310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Hva gjør vi da?</a:t>
            </a:r>
            <a:endParaRPr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1152475"/>
            <a:ext cx="85206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no"/>
              <a:t>Vi tar inspirasjon fra “Cuckoo”-fuglen (gjøk)</a:t>
            </a:r>
            <a:endParaRPr/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225" y="1561473"/>
            <a:ext cx="4405025" cy="3582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